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B7FC0-BE96-4967-898A-5EBA36F3460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A40D2-8F57-4ECB-95D2-D65ED655AC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85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90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ef583e6f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ef583e6f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047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ef583e6f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ef583e6f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544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ef583e6f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ef583e6f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179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ef583e6f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ef583e6f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49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ef583e6f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ef583e6f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223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ef583e6fb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ef583e6fb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401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ef583e6f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ef583e6f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79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ef583e6f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ef583e6f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97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48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28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4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6145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634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63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936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634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963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0095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79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791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31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49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93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14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423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65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2909CC2-F31C-4DA4-906F-AB23F83DFAA0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D6737D7-7E78-4D0C-93E7-2D3B93E2D2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602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584" y="243233"/>
            <a:ext cx="6186833" cy="348006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254167" y="4256133"/>
            <a:ext cx="56836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u" sz="4267">
                <a:latin typeface="Oswald"/>
                <a:ea typeface="Oswald"/>
                <a:cs typeface="Oswald"/>
                <a:sym typeface="Oswald"/>
              </a:rPr>
              <a:t>ПАРАЗИТЫ</a:t>
            </a:r>
            <a:endParaRPr sz="4267"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37863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0" y="246700"/>
            <a:ext cx="121920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u" sz="2933">
                <a:latin typeface="Oswald"/>
                <a:ea typeface="Oswald"/>
                <a:cs typeface="Oswald"/>
                <a:sym typeface="Oswald"/>
              </a:rPr>
              <a:t>КРАТКИЙ ПЕРЕСКАЗ СЮЖЕТА</a:t>
            </a:r>
            <a:endParaRPr sz="3733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23400" y="865201"/>
            <a:ext cx="11545200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Фильм повествует нам о семье мошенников. Не врожденных, а ставших такими “по обстоятельствам”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Сама семья бедная, живет в полуподвале и зарабатывает на еду сборкой коробок для пиццы на заказ. Семья состоит из двух родителей: Отец - Тхэк, Мать - Чхунсук, Сын - Ву и дочь - Юнг.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Однажды к ним в гости заходит друг Ву и дарит семье один камень, который по слухам сулит удачу. А после, за выпивкой друг Ву предлагает тому стать на время репетитором в доме одной богатой семьи, дабы заработать семье денег. Сложность заключалась лишь в одном, Ву не был студентом ни одного колледжа или вуза, просто потому, что у семьи не было на это денег. Попросив сестру подделать документы об образовании Ву идет устраиваться на “работу”. Уже во время работы Ву придумывает, каким образом загнать на работу в доме и свою сестру. Под предлогом того, что он о ней где-то знал, и что она отличный психиатр, он смог ее устроить.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После, стало решено устроить и своего отца, как водителя для главы семьи. Во время того, как Юнг подвозили до дома, она подбросила небольшой подарок в машину водителя, из-за которого того впоследствии увольняют.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Заключающим стало то, что за место прошлой экономистки дома устроили Чхунсук, подстроив аллергическую реакцию, которую впоследствии показали как тяжелую болезнь.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Дело в том, что в подвале дома жил муж прошлой экономистки, которого она частенько подкармливала. Случилось это потому, что она была экономисткой этого дома несколько поколений владельцев, а муж оставался там жить. Он был рад жить там, но есть нужно было. В одну ночь приходит экономистка и просит впредь хоть раз в неделю кормить своего мужа. На что получает отказ. У мужа экономистки “лопаются нервы” и в день, когда у семьи было день рождение сына он выходит из подвала, “убивает” Ву камнем, который подарил семье друг Ву, убивает ножом сестру Ву. А Тхэк по обстоятельствам убивает главу богатой семьи, после которой скрывается в подвале, где и жил муж экономистки. 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94096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0" y="88800"/>
            <a:ext cx="121920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u" sz="2933">
                <a:latin typeface="Oswald"/>
                <a:ea typeface="Oswald"/>
                <a:cs typeface="Oswald"/>
                <a:sym typeface="Oswald"/>
              </a:rPr>
              <a:t>Нарушения информационной безопасности</a:t>
            </a:r>
            <a:endParaRPr sz="2933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254200" y="786400"/>
            <a:ext cx="56836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u" sz="2933">
                <a:latin typeface="Oswald"/>
                <a:ea typeface="Oswald"/>
                <a:cs typeface="Oswald"/>
                <a:sym typeface="Oswald"/>
              </a:rPr>
              <a:t>Подделка документов</a:t>
            </a:r>
            <a:endParaRPr sz="2933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26967" y="1286667"/>
            <a:ext cx="8663600" cy="541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Первое нарушение, которое хотелось бы описать - это подделка документов.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В фильме представлена пару раз: в первый - подделка документов об образовании, во второй - подделка визитной карточки от несуществующей компании.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К чему привело: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Нарушение серьезное и повлекло за собой все проблемы в будущем. Т.е. все продолжение фильма - последствие того, что документы были подделаны и с инми приняли на работу. Проблема в том, что при принятии Ву на “работу” жена богатой семьи сказала: “Мне не нужны документы, достаточно того, что вас порекомендовали”. Это и сыграло роковую ошибку.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Какие правовые нормы нарушены:</a:t>
            </a:r>
            <a:br>
              <a:rPr lang="ru" sz="1600" b="1" dirty="0">
                <a:latin typeface="Oswald"/>
                <a:ea typeface="Oswald"/>
                <a:cs typeface="Oswald"/>
                <a:sym typeface="Oswald"/>
              </a:rPr>
            </a:b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Нарушена уголовно-правовая норма “Подделка документов” влечет за собой лишение уголовную ответственность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Решить проблему можно: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Проверить документы как минимум.</a:t>
            </a:r>
            <a:br>
              <a:rPr lang="ru" sz="1600" dirty="0">
                <a:latin typeface="Oswald"/>
                <a:ea typeface="Oswald"/>
                <a:cs typeface="Oswald"/>
                <a:sym typeface="Oswald"/>
              </a:rPr>
            </a:b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Проверить документы через реестр образовательного учреждения (или запросить проверку).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При принятии визитки хотя бы проверить, что это за компания такая и чем она занимается.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Как бы я поступил в данной ситуации: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Я бы не стал принимать на работу просто из рекомендаций. Необходима тщательная проверка, даже если это просто репетитор.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8500" y="2655060"/>
            <a:ext cx="2539267" cy="271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578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254200" y="315767"/>
            <a:ext cx="56836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u" sz="2933">
                <a:latin typeface="Oswald"/>
                <a:ea typeface="Oswald"/>
                <a:cs typeface="Oswald"/>
                <a:sym typeface="Oswald"/>
              </a:rPr>
              <a:t>Слежка</a:t>
            </a:r>
            <a:endParaRPr sz="3467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 flipH="1">
            <a:off x="325367" y="816000"/>
            <a:ext cx="6878000" cy="541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Самая простая слежка. Человек стоит на лестнице за стеной и слушает, о чем же так мило беседуют за столом. При этом беседующие даже не пытаются сохранять информацию и т.д и т.п.</a:t>
            </a:r>
            <a:br>
              <a:rPr lang="ru" sz="1600" dirty="0">
                <a:latin typeface="Oswald"/>
                <a:ea typeface="Oswald"/>
                <a:cs typeface="Oswald"/>
                <a:sym typeface="Oswald"/>
              </a:rPr>
            </a:b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В фильме показано неоднократно.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Последствия: </a:t>
            </a: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/>
            </a:r>
            <a:br>
              <a:rPr lang="ru" sz="1600" dirty="0">
                <a:latin typeface="Oswald"/>
                <a:ea typeface="Oswald"/>
                <a:cs typeface="Oswald"/>
                <a:sym typeface="Oswald"/>
              </a:rPr>
            </a:b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Получение конфиденциальной информации: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pPr marL="609585" indent="-423323">
              <a:buSzPts val="1400"/>
              <a:buFont typeface="Oswald"/>
              <a:buAutoNum type="arabicParenR"/>
            </a:pP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Юнг узнала, что у экономки есть аллергия на персиковые, чем позже они подстроили ее болезнь.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pPr marL="609585" indent="-423323">
              <a:buSzPts val="1400"/>
              <a:buFont typeface="Oswald"/>
              <a:buAutoNum type="arabicParenR"/>
            </a:pP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О том, как можно устроить своего отца так же узналось при слежке.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Какие правовые нормы нарушены: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УК РФ статья 137. “</a:t>
            </a:r>
            <a:r>
              <a:rPr lang="ru" sz="1600" dirty="0"/>
              <a:t>Нарушение неприкосновенности частной жизни”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Решением</a:t>
            </a: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 данной проблемы станет осознание того, какую информацию можно говорить достаточно громко, а какую стоит отложить, или говорить на более низком уровне.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Помимо этого не стоит обсуждать что-либо, если на территории находятся посторонние люди.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Как бы я поступил в данной ситуации: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Отложил бы все личные разговоры, пока не уйдут посторонние люди.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Говорил бы не за обеденным столом, а в офисе, личной комнате.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167" y="2051469"/>
            <a:ext cx="4625832" cy="2755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97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3119061" y="0"/>
            <a:ext cx="5883200" cy="160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u" sz="2933" dirty="0">
                <a:latin typeface="Oswald"/>
                <a:ea typeface="Oswald"/>
                <a:cs typeface="Oswald"/>
                <a:sym typeface="Oswald"/>
              </a:rPr>
              <a:t>Вымогательство или расточительство конфиденциальных данных</a:t>
            </a:r>
            <a:endParaRPr sz="2933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217100" y="1346567"/>
            <a:ext cx="6818400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Достаточно хорошо в фильме показано то, как некоторые люди относятся к конфиденциальности своих данных.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После того, как Тхэк дал главе дома поддельную визитную карточку, его жена позвонила по номеру на ней. Там ей сказали, что компания, что-то вроде закрытого клуба, и для вступления необходимы такие данные как: паспорта, документы, подтверждающие платежеспособность, а также документы о владении собственности.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Последствия:</a:t>
            </a: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/>
            </a:r>
            <a:br>
              <a:rPr lang="ru" sz="1600" dirty="0">
                <a:latin typeface="Oswald"/>
                <a:ea typeface="Oswald"/>
                <a:cs typeface="Oswald"/>
                <a:sym typeface="Oswald"/>
              </a:rPr>
            </a:b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Все эти документы злоумышленники могут использовать в своих целях.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Какие правовые нормы нарушает:</a:t>
            </a: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/>
            </a:r>
            <a:br>
              <a:rPr lang="ru" sz="1600" dirty="0">
                <a:latin typeface="Oswald"/>
                <a:ea typeface="Oswald"/>
                <a:cs typeface="Oswald"/>
                <a:sym typeface="Oswald"/>
              </a:rPr>
            </a:b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УК РФ Статья 288. Присвоение полномочий должностного лица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УК РФ Статья 163. Вымогательство</a:t>
            </a:r>
            <a:endParaRPr sz="1600" b="1" dirty="0"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Решение одно: </a:t>
            </a: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не отправлять такие документы никакими средствами, кроме как при личной встрече.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 dirty="0">
                <a:latin typeface="Oswald"/>
                <a:ea typeface="Oswald"/>
                <a:cs typeface="Oswald"/>
                <a:sym typeface="Oswald"/>
              </a:rPr>
              <a:t>Как бы я поступил в данной ситуации: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Попросил бы встретиться лично.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При наличии сомнений попросил бы предоставить документы, сертификаты и т.д.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767" y="2589934"/>
            <a:ext cx="4856464" cy="2961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354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2858400" y="128267"/>
            <a:ext cx="6475200" cy="114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u" sz="2933" dirty="0">
                <a:latin typeface="Oswald"/>
                <a:ea typeface="Oswald"/>
                <a:cs typeface="Oswald"/>
                <a:sym typeface="Oswald"/>
              </a:rPr>
              <a:t>Вторжение в частную собственность</a:t>
            </a:r>
            <a:endParaRPr sz="2933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67767" y="1135246"/>
            <a:ext cx="7075200" cy="5213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Да, повеселиться за чужой счет, это здорово, однако вторгаться для этого в чужой дом - перебор.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Персонажи фильма так и сделали.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В день, когда семья собралась поехать отдыхать, наши мошенники решили, что это повод вдоволь отдохнуть, там тебе и выпивка, и еда и комфортные места для отдыха, одним словом - комфорт.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Так как Чхунсук - экономка дома, и находится там почти постоянно, у нее есть “возможность” впустить в дом людей, а именно ее семью. Собственно так она и сделала. 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b="1" dirty="0">
                <a:latin typeface="Oswald"/>
                <a:ea typeface="Oswald"/>
                <a:cs typeface="Oswald"/>
                <a:sym typeface="Oswald"/>
              </a:rPr>
              <a:t>Последствия:</a:t>
            </a:r>
            <a:endParaRPr sz="1467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У семьи был доступ ко всем комнатам, включая те, в которых могли содержаться важные документы, а это может стать весьма серьезным нарушением информационной безопасности.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b="1" dirty="0">
                <a:latin typeface="Oswald"/>
                <a:ea typeface="Oswald"/>
                <a:cs typeface="Oswald"/>
                <a:sym typeface="Oswald"/>
              </a:rPr>
              <a:t>Какие правовые нормы нарушает:</a:t>
            </a:r>
            <a:endParaRPr sz="1467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УК РФ Статья 139. Нарушение неприкосновенности жилища</a:t>
            </a:r>
            <a:endParaRPr sz="1467" b="1" dirty="0"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b="1" dirty="0">
                <a:latin typeface="Oswald"/>
                <a:ea typeface="Oswald"/>
                <a:cs typeface="Oswald"/>
                <a:sym typeface="Oswald"/>
              </a:rPr>
              <a:t>Решение</a:t>
            </a:r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: установить в доме камеры, и хоть изредка в них наблюдать. Помимо этого можно поставить и датчик движения или сигнализацию на потенциально конфиденциальные помещения.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b="1" dirty="0">
                <a:latin typeface="Oswald"/>
                <a:ea typeface="Oswald"/>
                <a:cs typeface="Oswald"/>
                <a:sym typeface="Oswald"/>
              </a:rPr>
              <a:t>Как бы я поступил в данной ситуации:</a:t>
            </a:r>
            <a:endParaRPr sz="1467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На время своего отьезда, я бы попросил всех удалиться, если есть животные - попросил бы помочь с ними знакомых.</a:t>
            </a:r>
            <a:br>
              <a:rPr lang="ru" sz="1467" dirty="0">
                <a:latin typeface="Oswald"/>
                <a:ea typeface="Oswald"/>
                <a:cs typeface="Oswald"/>
                <a:sym typeface="Oswald"/>
              </a:rPr>
            </a:br>
            <a:endParaRPr sz="1467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367" y="2262467"/>
            <a:ext cx="4712736" cy="2138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80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3254200" y="394733"/>
            <a:ext cx="56836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u" sz="2933">
                <a:latin typeface="Oswald"/>
                <a:ea typeface="Oswald"/>
                <a:cs typeface="Oswald"/>
                <a:sym typeface="Oswald"/>
              </a:rPr>
              <a:t>Шантажирование</a:t>
            </a:r>
            <a:endParaRPr sz="2933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16099" y="1006557"/>
            <a:ext cx="5683600" cy="541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1600">
                <a:latin typeface="Oswald"/>
                <a:ea typeface="Oswald"/>
                <a:cs typeface="Oswald"/>
                <a:sym typeface="Oswald"/>
              </a:rPr>
              <a:t>Само по себе шантажирование является нарушением информационной безопасности, однако в фильме используется другая его версия. Когда семья занимала дом во время того, как главенствующая уехала отдыхать, их поймали бывшая экономка и ее муж, и записали видео на телефон, угрожая выдать их главе.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>
                <a:latin typeface="Oswald"/>
                <a:ea typeface="Oswald"/>
                <a:cs typeface="Oswald"/>
                <a:sym typeface="Oswald"/>
              </a:rPr>
              <a:t>Последствия:</a:t>
            </a:r>
            <a:endParaRPr sz="1600" b="1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>
                <a:latin typeface="Oswald"/>
                <a:ea typeface="Oswald"/>
                <a:cs typeface="Oswald"/>
                <a:sym typeface="Oswald"/>
              </a:rPr>
              <a:t>Получение конфиденциальной информации и возможность их разглашения. Использование семьи в своих целях.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>
                <a:latin typeface="Oswald"/>
                <a:ea typeface="Oswald"/>
                <a:cs typeface="Oswald"/>
                <a:sym typeface="Oswald"/>
              </a:rPr>
              <a:t>Какие правовые нормы нарушены:</a:t>
            </a:r>
            <a:endParaRPr sz="1600" b="1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>
                <a:latin typeface="Oswald"/>
                <a:ea typeface="Oswald"/>
                <a:cs typeface="Oswald"/>
                <a:sym typeface="Oswald"/>
              </a:rPr>
              <a:t>УК РФ Статья 163. Вымогательство</a:t>
            </a:r>
            <a:endParaRPr sz="1600" b="1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>
                <a:latin typeface="Oswald"/>
                <a:ea typeface="Oswald"/>
                <a:cs typeface="Oswald"/>
                <a:sym typeface="Oswald"/>
              </a:rPr>
              <a:t>Решение: </a:t>
            </a:r>
            <a:r>
              <a:rPr lang="ru" sz="1600">
                <a:latin typeface="Oswald"/>
                <a:ea typeface="Oswald"/>
                <a:cs typeface="Oswald"/>
                <a:sym typeface="Oswald"/>
              </a:rPr>
              <a:t>тут все сложно, на самом деле, одним решением можно считать то, что если бы они не впустили бывшую экономку, то такого бы не случилось, а вторым и более приоритетным решением было бы и вовсе не вторгаться на чужую территорию.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b="1">
                <a:latin typeface="Oswald"/>
                <a:ea typeface="Oswald"/>
                <a:cs typeface="Oswald"/>
                <a:sym typeface="Oswald"/>
              </a:rPr>
              <a:t>Как бы я поступил в данной ситуации:</a:t>
            </a:r>
            <a:endParaRPr sz="1600" b="1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>
                <a:latin typeface="Oswald"/>
                <a:ea typeface="Oswald"/>
                <a:cs typeface="Oswald"/>
                <a:sym typeface="Oswald"/>
              </a:rPr>
              <a:t>Не смогу ответить. Решение будет зависеть от конкретных обстоятельств.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>
                <a:latin typeface="Oswald"/>
                <a:ea typeface="Oswald"/>
                <a:cs typeface="Oswald"/>
                <a:sym typeface="Oswald"/>
              </a:rPr>
              <a:t>Скорее всего пришлось бы пойти на уступки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934" y="1856351"/>
            <a:ext cx="5847465" cy="3145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9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3254200" y="128233"/>
            <a:ext cx="56836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u" sz="2933">
                <a:latin typeface="Oswald"/>
                <a:ea typeface="Oswald"/>
                <a:cs typeface="Oswald"/>
                <a:sym typeface="Oswald"/>
              </a:rPr>
              <a:t>Мошенничество</a:t>
            </a:r>
            <a:endParaRPr sz="2933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402533" y="868368"/>
            <a:ext cx="11260800" cy="318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Собственно, какое слово подходит под сборник всех этих нарушений? Правильно - мошенничество.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На протяжении всего фильма персонажи мошенничали, от факта того, что они не являлись теми, кем они себя представляли, до того, что они подделывали документы и т.д.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b="1" dirty="0">
                <a:latin typeface="Oswald"/>
                <a:ea typeface="Oswald"/>
                <a:cs typeface="Oswald"/>
                <a:sym typeface="Oswald"/>
              </a:rPr>
              <a:t>Последствия:</a:t>
            </a:r>
            <a:endParaRPr sz="1467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Смерти невинных людей.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b="1" dirty="0">
                <a:latin typeface="Oswald"/>
                <a:ea typeface="Oswald"/>
                <a:cs typeface="Oswald"/>
                <a:sym typeface="Oswald"/>
              </a:rPr>
              <a:t>Какие правовые нормы нарушены:</a:t>
            </a:r>
            <a:endParaRPr sz="1467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УК РФ Статья 159. Мошенничество</a:t>
            </a:r>
            <a:endParaRPr sz="1467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b="1" dirty="0">
                <a:latin typeface="Oswald"/>
                <a:ea typeface="Oswald"/>
                <a:cs typeface="Oswald"/>
                <a:sym typeface="Oswald"/>
              </a:rPr>
              <a:t>Решение проблемы:</a:t>
            </a:r>
            <a:endParaRPr sz="1467" b="1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Совокупность решений на прошлых слайдах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b="1" dirty="0">
                <a:latin typeface="Oswald"/>
                <a:ea typeface="Oswald"/>
                <a:cs typeface="Oswald"/>
                <a:sym typeface="Oswald"/>
              </a:rPr>
              <a:t>Как бы я поступил в данной ситуации:</a:t>
            </a:r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/>
            </a:r>
            <a:br>
              <a:rPr lang="ru" sz="1467" dirty="0">
                <a:latin typeface="Oswald"/>
                <a:ea typeface="Oswald"/>
                <a:cs typeface="Oswald"/>
                <a:sym typeface="Oswald"/>
              </a:rPr>
            </a:br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Старался бы быть более бдительным...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Проверял все документы, не менял бы работников</a:t>
            </a:r>
            <a:br>
              <a:rPr lang="ru" sz="1467" dirty="0">
                <a:latin typeface="Oswald"/>
                <a:ea typeface="Oswald"/>
                <a:cs typeface="Oswald"/>
                <a:sym typeface="Oswald"/>
              </a:rPr>
            </a:br>
            <a:r>
              <a:rPr lang="ru" sz="1467" dirty="0">
                <a:latin typeface="Oswald"/>
                <a:ea typeface="Oswald"/>
                <a:cs typeface="Oswald"/>
                <a:sym typeface="Oswald"/>
              </a:rPr>
              <a:t>как часы.</a:t>
            </a:r>
            <a:endParaRPr sz="1467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256" y="2298374"/>
            <a:ext cx="6729067" cy="3274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2351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3254200" y="453900"/>
            <a:ext cx="56836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ru" sz="2933">
                <a:latin typeface="Oswald"/>
                <a:ea typeface="Oswald"/>
                <a:cs typeface="Oswald"/>
                <a:sym typeface="Oswald"/>
              </a:rPr>
              <a:t>Вывод</a:t>
            </a:r>
            <a:endParaRPr sz="2933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 flipH="1">
            <a:off x="775383" y="1151500"/>
            <a:ext cx="10022800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Какой можно сделать вывод?</a:t>
            </a:r>
            <a:br>
              <a:rPr lang="ru" sz="1600" dirty="0">
                <a:latin typeface="Oswald"/>
                <a:ea typeface="Oswald"/>
                <a:cs typeface="Oswald"/>
                <a:sym typeface="Oswald"/>
              </a:rPr>
            </a:b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Хоть фильм и не очень вышел (я не согласен с оценкой в 8 баллов на IMDB), но я считаю, что здесь довольно хорошо показана работа мошенников. Можно с уверенностью интерпретировать эту историю на лад компаний. Ведь все, от подделки документов, до “внедрения” в штаб может произойти в любой компании.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Спасибо за внимание. </a:t>
            </a:r>
            <a:br>
              <a:rPr lang="ru" sz="1600" dirty="0">
                <a:latin typeface="Oswald"/>
                <a:ea typeface="Oswald"/>
                <a:cs typeface="Oswald"/>
                <a:sym typeface="Oswald"/>
              </a:rPr>
            </a:br>
            <a:r>
              <a:rPr lang="ru" sz="1600" dirty="0">
                <a:latin typeface="Oswald"/>
                <a:ea typeface="Oswald"/>
                <a:cs typeface="Oswald"/>
                <a:sym typeface="Oswald"/>
              </a:rPr>
              <a:t>Выполнил Шекунов Максим.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448" y="2389473"/>
            <a:ext cx="6614099" cy="3997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12131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0</TotalTime>
  <Words>1428</Words>
  <Application>Microsoft Office PowerPoint</Application>
  <PresentationFormat>Широкоэкранный</PresentationFormat>
  <Paragraphs>78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Calibri</vt:lpstr>
      <vt:lpstr>Calisto MT</vt:lpstr>
      <vt:lpstr>Oswald</vt:lpstr>
      <vt:lpstr>Trebuchet MS</vt:lpstr>
      <vt:lpstr>Wingdings 2</vt:lpstr>
      <vt:lpstr>Сланец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South Ural State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Student Noname</dc:creator>
  <cp:lastModifiedBy>Student Noname</cp:lastModifiedBy>
  <cp:revision>1</cp:revision>
  <dcterms:created xsi:type="dcterms:W3CDTF">2021-06-08T03:54:22Z</dcterms:created>
  <dcterms:modified xsi:type="dcterms:W3CDTF">2021-06-08T03:54:52Z</dcterms:modified>
</cp:coreProperties>
</file>